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2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156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830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100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313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2050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38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771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127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414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8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949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11/10/2021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083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AB7CFDD-E67B-4078-9BD0-D09D4200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91E377-3C4E-4C42-B42C-858169F3A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bstrct graphic of red blue smoke">
            <a:extLst>
              <a:ext uri="{FF2B5EF4-FFF2-40B4-BE49-F238E27FC236}">
                <a16:creationId xmlns:a16="http://schemas.microsoft.com/office/drawing/2014/main" id="{139BD8D3-5ABC-4E15-A324-828DA8D129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1000"/>
          </a:blip>
          <a:srcRect t="33510" b="10240"/>
          <a:stretch/>
        </p:blipFill>
        <p:spPr>
          <a:xfrm>
            <a:off x="-2" y="0"/>
            <a:ext cx="12192001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55974B-F29E-4B36-B5B9-7AE614459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8906" y="1071558"/>
            <a:ext cx="9054181" cy="2885977"/>
          </a:xfrm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rmAutofit/>
          </a:bodyPr>
          <a:lstStyle/>
          <a:p>
            <a:r>
              <a:rPr lang="nl-NL" sz="4400" dirty="0">
                <a:solidFill>
                  <a:schemeClr val="bg1"/>
                </a:solidFill>
              </a:rPr>
              <a:t>Presentatie </a:t>
            </a:r>
            <a:r>
              <a:rPr lang="nl-NL" sz="4400" dirty="0" err="1">
                <a:solidFill>
                  <a:schemeClr val="bg1"/>
                </a:solidFill>
              </a:rPr>
              <a:t>tekstbased</a:t>
            </a:r>
            <a:r>
              <a:rPr lang="nl-NL" sz="4400" dirty="0">
                <a:solidFill>
                  <a:schemeClr val="bg1"/>
                </a:solidFill>
              </a:rPr>
              <a:t> applicatie </a:t>
            </a:r>
            <a:endParaRPr lang="en-NL" sz="44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7B6132-398A-4E75-ACE4-DFA34C58B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8986" y="4632864"/>
            <a:ext cx="5074022" cy="1257295"/>
          </a:xfrm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/>
          <a:p>
            <a:endParaRPr lang="en-NL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1B7537E-7B93-4306-B9DF-4CD583E0A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37480"/>
            <a:ext cx="867485" cy="115439"/>
            <a:chOff x="8910933" y="1861308"/>
            <a:chExt cx="867485" cy="1154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0AB796C-11E6-468E-9C0D-38940D8E2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FC9ACE4-DF02-4B56-B482-DDAD2EC09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99CC309-9401-4122-8206-A304650EF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25580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FDCD62BB-F134-412E-AF5B-602B04458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5679" y="750337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F4DDA5-5058-4A03-A2A4-E88BDD026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0340" y="1066800"/>
            <a:ext cx="3931320" cy="22671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Wie ben ik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3851234"/>
            <a:ext cx="867485" cy="115439"/>
            <a:chOff x="8910933" y="1861308"/>
            <a:chExt cx="867485" cy="11543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9131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AB7CFDD-E67B-4078-9BD0-D09D4200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e vage openbare bibliotheek met boekenplanken">
            <a:extLst>
              <a:ext uri="{FF2B5EF4-FFF2-40B4-BE49-F238E27FC236}">
                <a16:creationId xmlns:a16="http://schemas.microsoft.com/office/drawing/2014/main" id="{C44E4748-24B9-4C7D-BD85-EB503C4490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310" b="14420"/>
          <a:stretch/>
        </p:blipFill>
        <p:spPr>
          <a:xfrm>
            <a:off x="-1" y="10"/>
            <a:ext cx="12192000" cy="685798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DAEF25D-C97E-48E9-B20C-FEFC2EC6E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99981"/>
            <a:ext cx="12191999" cy="4958018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49000">
                <a:srgbClr val="000000">
                  <a:alpha val="50000"/>
                </a:srgbClr>
              </a:gs>
              <a:gs pos="87000">
                <a:srgbClr val="000000">
                  <a:alpha val="5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1C278-8289-4864-86C3-1D5103E2D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5401" y="3191319"/>
            <a:ext cx="7272408" cy="17525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Onderwerp</a:t>
            </a:r>
          </a:p>
        </p:txBody>
      </p:sp>
    </p:spTree>
    <p:extLst>
      <p:ext uri="{BB962C8B-B14F-4D97-AF65-F5344CB8AC3E}">
        <p14:creationId xmlns:p14="http://schemas.microsoft.com/office/powerpoint/2010/main" val="2905923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AB7CFDD-E67B-4078-9BD0-D09D4200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mputerscript op een scherm">
            <a:extLst>
              <a:ext uri="{FF2B5EF4-FFF2-40B4-BE49-F238E27FC236}">
                <a16:creationId xmlns:a16="http://schemas.microsoft.com/office/drawing/2014/main" id="{046A4D76-69A0-4141-AC47-438DDE259E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5981" b="9749"/>
          <a:stretch/>
        </p:blipFill>
        <p:spPr>
          <a:xfrm>
            <a:off x="-1" y="10"/>
            <a:ext cx="12192000" cy="685798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DAEF25D-C97E-48E9-B20C-FEFC2EC6E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3200"/>
            <a:ext cx="12191999" cy="53848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42000">
                <a:srgbClr val="000000">
                  <a:alpha val="41000"/>
                </a:srgbClr>
              </a:gs>
              <a:gs pos="100000">
                <a:srgbClr val="000000">
                  <a:alpha val="67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8BA5EB-C26E-4039-B3B8-FFD73D71C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5401" y="1066800"/>
            <a:ext cx="7272408" cy="264679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Opdracht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1B7537E-7B93-4306-B9DF-4CD583E0A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37480"/>
            <a:ext cx="867485" cy="115439"/>
            <a:chOff x="8910933" y="1861308"/>
            <a:chExt cx="867485" cy="11543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0AB796C-11E6-468E-9C0D-38940D8E2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FC9ACE4-DF02-4B56-B482-DDAD2EC09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99CC309-9401-4122-8206-A304650EF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1050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19FA9-987E-4663-A6F6-737AF495A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4918" y="260059"/>
            <a:ext cx="4403379" cy="102978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nl-NL" sz="6600" dirty="0"/>
              <a:t>Eindproduct</a:t>
            </a:r>
          </a:p>
        </p:txBody>
      </p:sp>
      <p:pic>
        <p:nvPicPr>
          <p:cNvPr id="15" name="Screen Recording 14">
            <a:hlinkClick r:id="" action="ppaction://media"/>
            <a:extLst>
              <a:ext uri="{FF2B5EF4-FFF2-40B4-BE49-F238E27FC236}">
                <a16:creationId xmlns:a16="http://schemas.microsoft.com/office/drawing/2014/main" id="{28F30029-5AB0-4D93-AD64-58EB19F7B7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211" y="1752062"/>
            <a:ext cx="7412825" cy="4058009"/>
          </a:xfrm>
          <a:prstGeom prst="rect">
            <a:avLst/>
          </a:prstGeom>
        </p:spPr>
      </p:pic>
      <p:pic>
        <p:nvPicPr>
          <p:cNvPr id="32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6F3F1E0-42EC-450A-AD70-59E4346D0B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035" b="22455"/>
          <a:stretch/>
        </p:blipFill>
        <p:spPr>
          <a:xfrm>
            <a:off x="7749308" y="4051111"/>
            <a:ext cx="4901045" cy="2297201"/>
          </a:xfr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0F93E04-0D16-45B6-932B-E8CCD7CEDE1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6" r="68504"/>
          <a:stretch/>
        </p:blipFill>
        <p:spPr>
          <a:xfrm>
            <a:off x="7749308" y="1559889"/>
            <a:ext cx="5401518" cy="222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673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95"/>
    </mc:Choice>
    <mc:Fallback>
      <p:transition spd="slow" advTm="14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87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67EAF-CF71-4CF4-AE80-352E9D6D7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7E1A403A-29ED-4645-8740-E347806EBA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035" b="22455"/>
          <a:stretch/>
        </p:blipFill>
        <p:spPr>
          <a:xfrm>
            <a:off x="3645476" y="1131799"/>
            <a:ext cx="4901045" cy="2297201"/>
          </a:xfrm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A18A7F5E-E869-4828-AF9E-5D0749E3C3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348"/>
          <a:stretch/>
        </p:blipFill>
        <p:spPr>
          <a:xfrm>
            <a:off x="3645477" y="3776385"/>
            <a:ext cx="4901045" cy="235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342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AB7CFDD-E67B-4078-9BD0-D09D4200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fiek op een document met een pen">
            <a:extLst>
              <a:ext uri="{FF2B5EF4-FFF2-40B4-BE49-F238E27FC236}">
                <a16:creationId xmlns:a16="http://schemas.microsoft.com/office/drawing/2014/main" id="{9DBB8578-483C-47A2-946F-4638B4D7C7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11" b="14220"/>
          <a:stretch/>
        </p:blipFill>
        <p:spPr>
          <a:xfrm>
            <a:off x="-1" y="10"/>
            <a:ext cx="12192000" cy="685798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DAEF25D-C97E-48E9-B20C-FEFC2EC6E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3200"/>
            <a:ext cx="12191999" cy="53848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42000">
                <a:srgbClr val="000000">
                  <a:alpha val="41000"/>
                </a:srgbClr>
              </a:gs>
              <a:gs pos="100000">
                <a:srgbClr val="000000">
                  <a:alpha val="67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5FBE32-5710-4474-A4A3-2C4305E72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5401" y="1066800"/>
            <a:ext cx="7272408" cy="264679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Het proces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1B7537E-7B93-4306-B9DF-4CD583E0A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37480"/>
            <a:ext cx="867485" cy="115439"/>
            <a:chOff x="8910933" y="1861308"/>
            <a:chExt cx="867485" cy="11543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0AB796C-11E6-468E-9C0D-38940D8E2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FC9ACE4-DF02-4B56-B482-DDAD2EC09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99CC309-9401-4122-8206-A304650EF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74258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705" y="15902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648FB3-37B5-4884-AD41-9B3ED2A7F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2270" y="1188720"/>
            <a:ext cx="7512147" cy="19554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Feedback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1463"/>
            <a:ext cx="867485" cy="115439"/>
            <a:chOff x="8910933" y="1861308"/>
            <a:chExt cx="867485" cy="11543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3298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7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9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36" name="Rectangle 14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705" y="15902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EE4B06-9A48-4B81-BA15-11FFD76F4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2270" y="1188720"/>
            <a:ext cx="7512147" cy="19554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 cap="all" spc="39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16DEC-7461-441A-BD75-624B74A82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4221" y="5093490"/>
            <a:ext cx="6155464" cy="9528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/>
              <a:t>Link: https://github.com/Stokbrootje/beroepsopdracht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1463"/>
            <a:ext cx="867485" cy="115439"/>
            <a:chOff x="8910933" y="1861308"/>
            <a:chExt cx="867485" cy="11543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57794432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AnalogousFromDarkSeedLeftStep">
      <a:dk1>
        <a:srgbClr val="000000"/>
      </a:dk1>
      <a:lt1>
        <a:srgbClr val="FFFFFF"/>
      </a:lt1>
      <a:dk2>
        <a:srgbClr val="321C1D"/>
      </a:dk2>
      <a:lt2>
        <a:srgbClr val="F0F3F2"/>
      </a:lt2>
      <a:accent1>
        <a:srgbClr val="DF3185"/>
      </a:accent1>
      <a:accent2>
        <a:srgbClr val="CD1FBB"/>
      </a:accent2>
      <a:accent3>
        <a:srgbClr val="A831DF"/>
      </a:accent3>
      <a:accent4>
        <a:srgbClr val="562AD0"/>
      </a:accent4>
      <a:accent5>
        <a:srgbClr val="314ADF"/>
      </a:accent5>
      <a:accent6>
        <a:srgbClr val="1F81CD"/>
      </a:accent6>
      <a:hlink>
        <a:srgbClr val="423FBF"/>
      </a:hlink>
      <a:folHlink>
        <a:srgbClr val="7F7F7F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</TotalTime>
  <Words>24</Words>
  <Application>Microsoft Office PowerPoint</Application>
  <PresentationFormat>Widescreen</PresentationFormat>
  <Paragraphs>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Bembo</vt:lpstr>
      <vt:lpstr>AdornVTI</vt:lpstr>
      <vt:lpstr>Presentatie tekstbased applicatie </vt:lpstr>
      <vt:lpstr>Wie ben ik</vt:lpstr>
      <vt:lpstr>Onderwerp</vt:lpstr>
      <vt:lpstr>Opdracht</vt:lpstr>
      <vt:lpstr>Eindproduct</vt:lpstr>
      <vt:lpstr>PowerPoint Presentation</vt:lpstr>
      <vt:lpstr>Het proces</vt:lpstr>
      <vt:lpstr>Feedback</vt:lpstr>
      <vt:lpstr>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Presentatie tekstbased applicatie </dc:title>
  <dc:creator>Leon Kruijer</dc:creator>
  <cp:lastModifiedBy>Leon Kruijer</cp:lastModifiedBy>
  <cp:revision>1</cp:revision>
  <dcterms:created xsi:type="dcterms:W3CDTF">2021-11-10T21:40:23Z</dcterms:created>
  <dcterms:modified xsi:type="dcterms:W3CDTF">2021-11-10T22:28:33Z</dcterms:modified>
</cp:coreProperties>
</file>

<file path=docProps/thumbnail.jpeg>
</file>